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3"/>
  </p:notesMasterIdLst>
  <p:sldIdLst>
    <p:sldId id="256" r:id="rId2"/>
    <p:sldId id="317" r:id="rId3"/>
    <p:sldId id="389" r:id="rId4"/>
    <p:sldId id="399" r:id="rId5"/>
    <p:sldId id="400" r:id="rId6"/>
    <p:sldId id="401" r:id="rId7"/>
    <p:sldId id="329" r:id="rId8"/>
    <p:sldId id="353" r:id="rId9"/>
    <p:sldId id="390" r:id="rId10"/>
    <p:sldId id="348" r:id="rId11"/>
    <p:sldId id="315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0000FF"/>
    <a:srgbClr val="3506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96" autoAdjust="0"/>
    <p:restoredTop sz="79636" autoAdjust="0"/>
  </p:normalViewPr>
  <p:slideViewPr>
    <p:cSldViewPr>
      <p:cViewPr varScale="1">
        <p:scale>
          <a:sx n="47" d="100"/>
          <a:sy n="47" d="100"/>
        </p:scale>
        <p:origin x="-8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0E31B3-35AA-49ED-9B89-703F172C3B1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5D4FF60-2DE7-45A8-AE88-A44274997982}">
      <dgm:prSet phldrT="[Texte]" custT="1"/>
      <dgm:spPr/>
      <dgm:t>
        <a:bodyPr/>
        <a:lstStyle/>
        <a:p>
          <a:r>
            <a:rPr lang="fr-FR" sz="3200" dirty="0" smtClean="0"/>
            <a:t>Introduction Générale</a:t>
          </a:r>
          <a:endParaRPr lang="fr-FR" sz="3200" noProof="0" dirty="0"/>
        </a:p>
      </dgm:t>
    </dgm:pt>
    <dgm:pt modelId="{F8F85D7F-8284-4A4D-AF6C-EC27FEB33A83}" type="parTrans" cxnId="{C359967B-72D9-4425-8E97-B8047E3A1A5F}">
      <dgm:prSet/>
      <dgm:spPr/>
      <dgm:t>
        <a:bodyPr/>
        <a:lstStyle/>
        <a:p>
          <a:endParaRPr lang="en-US"/>
        </a:p>
      </dgm:t>
    </dgm:pt>
    <dgm:pt modelId="{2DC58AC3-5711-4FD0-9099-10D3E7917BB7}" type="sibTrans" cxnId="{C359967B-72D9-4425-8E97-B8047E3A1A5F}">
      <dgm:prSet/>
      <dgm:spPr/>
      <dgm:t>
        <a:bodyPr/>
        <a:lstStyle/>
        <a:p>
          <a:endParaRPr lang="en-US"/>
        </a:p>
      </dgm:t>
    </dgm:pt>
    <dgm:pt modelId="{F971D994-8D6A-4A82-B39B-871C71C029C6}">
      <dgm:prSet phldrT="[Texte]" custT="1"/>
      <dgm:spPr/>
      <dgm:t>
        <a:bodyPr/>
        <a:lstStyle/>
        <a:p>
          <a:r>
            <a:rPr lang="en-US" sz="3200" dirty="0" err="1" smtClean="0"/>
            <a:t>Avancement</a:t>
          </a:r>
          <a:r>
            <a:rPr lang="en-US" sz="3200" dirty="0" smtClean="0"/>
            <a:t> des </a:t>
          </a:r>
          <a:r>
            <a:rPr lang="en-US" sz="3200" dirty="0" err="1" smtClean="0"/>
            <a:t>travaux</a:t>
          </a:r>
          <a:r>
            <a:rPr lang="en-US" sz="3200" dirty="0" smtClean="0"/>
            <a:t> de </a:t>
          </a:r>
          <a:r>
            <a:rPr lang="en-US" sz="3200" dirty="0" err="1" smtClean="0"/>
            <a:t>thèse</a:t>
          </a:r>
          <a:endParaRPr lang="en-US" sz="3200" dirty="0"/>
        </a:p>
      </dgm:t>
    </dgm:pt>
    <dgm:pt modelId="{3D7FE265-C932-453E-AB87-85D249FAC924}" type="parTrans" cxnId="{875AD16B-98A3-49BC-8AF5-EDC694BDCDB7}">
      <dgm:prSet/>
      <dgm:spPr/>
      <dgm:t>
        <a:bodyPr/>
        <a:lstStyle/>
        <a:p>
          <a:endParaRPr lang="en-US"/>
        </a:p>
      </dgm:t>
    </dgm:pt>
    <dgm:pt modelId="{CD0805EA-E70F-48DD-9D7D-56C53CCC91DD}" type="sibTrans" cxnId="{875AD16B-98A3-49BC-8AF5-EDC694BDCDB7}">
      <dgm:prSet/>
      <dgm:spPr/>
      <dgm:t>
        <a:bodyPr/>
        <a:lstStyle/>
        <a:p>
          <a:endParaRPr lang="en-US"/>
        </a:p>
      </dgm:t>
    </dgm:pt>
    <dgm:pt modelId="{BE72EBD8-CC11-4838-9808-3709EA8571BD}">
      <dgm:prSet phldrT="[Texte]" custT="1"/>
      <dgm:spPr/>
      <dgm:t>
        <a:bodyPr/>
        <a:lstStyle/>
        <a:p>
          <a:r>
            <a:rPr lang="en-US" sz="3200" dirty="0" smtClean="0"/>
            <a:t>Production scientifique</a:t>
          </a:r>
          <a:endParaRPr lang="fr-FR" sz="3200" noProof="0" dirty="0"/>
        </a:p>
      </dgm:t>
    </dgm:pt>
    <dgm:pt modelId="{F6C243DC-7934-4671-B97E-EAE8845060A0}" type="parTrans" cxnId="{B9956EAB-574C-4E23-BD1E-ABF6E23F659E}">
      <dgm:prSet/>
      <dgm:spPr/>
      <dgm:t>
        <a:bodyPr/>
        <a:lstStyle/>
        <a:p>
          <a:endParaRPr lang="en-US"/>
        </a:p>
      </dgm:t>
    </dgm:pt>
    <dgm:pt modelId="{5A7BF0ED-637F-4B15-9380-3AE2A49D3831}" type="sibTrans" cxnId="{B9956EAB-574C-4E23-BD1E-ABF6E23F659E}">
      <dgm:prSet/>
      <dgm:spPr/>
      <dgm:t>
        <a:bodyPr/>
        <a:lstStyle/>
        <a:p>
          <a:endParaRPr lang="en-US"/>
        </a:p>
      </dgm:t>
    </dgm:pt>
    <dgm:pt modelId="{4574581B-3AC7-44ED-9DE6-805E4F4FB94C}">
      <dgm:prSet custT="1"/>
      <dgm:spPr/>
      <dgm:t>
        <a:bodyPr/>
        <a:lstStyle/>
        <a:p>
          <a:r>
            <a:rPr lang="fr-FR" sz="3200" dirty="0" smtClean="0"/>
            <a:t>Conclusion générale</a:t>
          </a:r>
          <a:endParaRPr lang="fr-FR" sz="3200" dirty="0"/>
        </a:p>
      </dgm:t>
    </dgm:pt>
    <dgm:pt modelId="{B8AC957C-EAE3-443D-BED0-07AAFD1A82F4}" type="parTrans" cxnId="{F079319B-A789-45F1-80FA-6D29B37D41C4}">
      <dgm:prSet/>
      <dgm:spPr/>
      <dgm:t>
        <a:bodyPr/>
        <a:lstStyle/>
        <a:p>
          <a:endParaRPr lang="fr-FR"/>
        </a:p>
      </dgm:t>
    </dgm:pt>
    <dgm:pt modelId="{CACE8B10-3477-4E9B-9FBE-BBBB67C4FA1A}" type="sibTrans" cxnId="{F079319B-A789-45F1-80FA-6D29B37D41C4}">
      <dgm:prSet/>
      <dgm:spPr/>
      <dgm:t>
        <a:bodyPr/>
        <a:lstStyle/>
        <a:p>
          <a:endParaRPr lang="fr-FR"/>
        </a:p>
      </dgm:t>
    </dgm:pt>
    <dgm:pt modelId="{CBE76DA4-7613-49AF-9909-2C20B184B171}" type="pres">
      <dgm:prSet presAssocID="{570E31B3-35AA-49ED-9B89-703F172C3B1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F8BD931F-79AF-4C3F-93FB-4BB5C4672336}" type="pres">
      <dgm:prSet presAssocID="{570E31B3-35AA-49ED-9B89-703F172C3B1C}" presName="Name1" presStyleCnt="0"/>
      <dgm:spPr/>
    </dgm:pt>
    <dgm:pt modelId="{91C9D9AE-7F4F-4F2A-A26C-BBF0128DC06D}" type="pres">
      <dgm:prSet presAssocID="{570E31B3-35AA-49ED-9B89-703F172C3B1C}" presName="cycle" presStyleCnt="0"/>
      <dgm:spPr/>
    </dgm:pt>
    <dgm:pt modelId="{C5296C98-3BBB-40EA-8346-B0A71F5568D9}" type="pres">
      <dgm:prSet presAssocID="{570E31B3-35AA-49ED-9B89-703F172C3B1C}" presName="srcNode" presStyleLbl="node1" presStyleIdx="0" presStyleCnt="4"/>
      <dgm:spPr/>
    </dgm:pt>
    <dgm:pt modelId="{7F1C69D3-606E-42E4-A8AC-791021DDC9EF}" type="pres">
      <dgm:prSet presAssocID="{570E31B3-35AA-49ED-9B89-703F172C3B1C}" presName="conn" presStyleLbl="parChTrans1D2" presStyleIdx="0" presStyleCnt="1"/>
      <dgm:spPr/>
      <dgm:t>
        <a:bodyPr/>
        <a:lstStyle/>
        <a:p>
          <a:endParaRPr lang="fr-FR"/>
        </a:p>
      </dgm:t>
    </dgm:pt>
    <dgm:pt modelId="{67E65A30-6EC4-4D03-8444-37F7099541C3}" type="pres">
      <dgm:prSet presAssocID="{570E31B3-35AA-49ED-9B89-703F172C3B1C}" presName="extraNode" presStyleLbl="node1" presStyleIdx="0" presStyleCnt="4"/>
      <dgm:spPr/>
    </dgm:pt>
    <dgm:pt modelId="{ADEEF67D-4611-42F5-95AD-D3A7E080D802}" type="pres">
      <dgm:prSet presAssocID="{570E31B3-35AA-49ED-9B89-703F172C3B1C}" presName="dstNode" presStyleLbl="node1" presStyleIdx="0" presStyleCnt="4"/>
      <dgm:spPr/>
    </dgm:pt>
    <dgm:pt modelId="{F0D194A7-9C09-414E-BD09-58BCDDFA027B}" type="pres">
      <dgm:prSet presAssocID="{85D4FF60-2DE7-45A8-AE88-A4427499798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ADAE78-9DA7-492B-8EAC-549DD1B7F949}" type="pres">
      <dgm:prSet presAssocID="{85D4FF60-2DE7-45A8-AE88-A44274997982}" presName="accent_1" presStyleCnt="0"/>
      <dgm:spPr/>
    </dgm:pt>
    <dgm:pt modelId="{160D5AFB-742A-4805-81F6-ABD89322D443}" type="pres">
      <dgm:prSet presAssocID="{85D4FF60-2DE7-45A8-AE88-A44274997982}" presName="accentRepeatNode" presStyleLbl="solidFgAcc1" presStyleIdx="0" presStyleCnt="4"/>
      <dgm:spPr/>
    </dgm:pt>
    <dgm:pt modelId="{4EB52607-97C1-4440-A0C3-38DE20B0DB56}" type="pres">
      <dgm:prSet presAssocID="{F971D994-8D6A-4A82-B39B-871C71C029C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DC2688-E1E3-4E49-9D37-8EC74EF0547C}" type="pres">
      <dgm:prSet presAssocID="{F971D994-8D6A-4A82-B39B-871C71C029C6}" presName="accent_2" presStyleCnt="0"/>
      <dgm:spPr/>
    </dgm:pt>
    <dgm:pt modelId="{EC84F174-CF7E-465C-81E0-2BC80F400890}" type="pres">
      <dgm:prSet presAssocID="{F971D994-8D6A-4A82-B39B-871C71C029C6}" presName="accentRepeatNode" presStyleLbl="solidFgAcc1" presStyleIdx="1" presStyleCnt="4"/>
      <dgm:spPr/>
    </dgm:pt>
    <dgm:pt modelId="{1DEFACE3-7168-4FBB-A505-1836E066AD6E}" type="pres">
      <dgm:prSet presAssocID="{BE72EBD8-CC11-4838-9808-3709EA8571B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5E8232-FAC2-4330-B3CC-F2557BE35F3F}" type="pres">
      <dgm:prSet presAssocID="{BE72EBD8-CC11-4838-9808-3709EA8571BD}" presName="accent_3" presStyleCnt="0"/>
      <dgm:spPr/>
    </dgm:pt>
    <dgm:pt modelId="{E75BA79D-F168-4ADD-AA3E-7426F5051B0B}" type="pres">
      <dgm:prSet presAssocID="{BE72EBD8-CC11-4838-9808-3709EA8571BD}" presName="accentRepeatNode" presStyleLbl="solidFgAcc1" presStyleIdx="2" presStyleCnt="4"/>
      <dgm:spPr/>
    </dgm:pt>
    <dgm:pt modelId="{8FE3E0F2-95CF-4C95-B511-6A6B44148DF4}" type="pres">
      <dgm:prSet presAssocID="{4574581B-3AC7-44ED-9DE6-805E4F4FB94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B60682-768F-4816-A4B7-8E6785EFA773}" type="pres">
      <dgm:prSet presAssocID="{4574581B-3AC7-44ED-9DE6-805E4F4FB94C}" presName="accent_4" presStyleCnt="0"/>
      <dgm:spPr/>
    </dgm:pt>
    <dgm:pt modelId="{4936CF00-FC9C-4CC3-80B0-1A9332DB63C9}" type="pres">
      <dgm:prSet presAssocID="{4574581B-3AC7-44ED-9DE6-805E4F4FB94C}" presName="accentRepeatNode" presStyleLbl="solidFgAcc1" presStyleIdx="3" presStyleCnt="4"/>
      <dgm:spPr/>
    </dgm:pt>
  </dgm:ptLst>
  <dgm:cxnLst>
    <dgm:cxn modelId="{13EEEC99-E32D-4AD8-A001-672500549189}" type="presOf" srcId="{BE72EBD8-CC11-4838-9808-3709EA8571BD}" destId="{1DEFACE3-7168-4FBB-A505-1836E066AD6E}" srcOrd="0" destOrd="0" presId="urn:microsoft.com/office/officeart/2008/layout/VerticalCurvedList"/>
    <dgm:cxn modelId="{BA839F13-50B7-4C76-BF78-28CD286B0BB6}" type="presOf" srcId="{4574581B-3AC7-44ED-9DE6-805E4F4FB94C}" destId="{8FE3E0F2-95CF-4C95-B511-6A6B44148DF4}" srcOrd="0" destOrd="0" presId="urn:microsoft.com/office/officeart/2008/layout/VerticalCurvedList"/>
    <dgm:cxn modelId="{72C884A1-9D2A-4C4F-897C-F3C06D8AF7A5}" type="presOf" srcId="{2DC58AC3-5711-4FD0-9099-10D3E7917BB7}" destId="{7F1C69D3-606E-42E4-A8AC-791021DDC9EF}" srcOrd="0" destOrd="0" presId="urn:microsoft.com/office/officeart/2008/layout/VerticalCurvedList"/>
    <dgm:cxn modelId="{F079319B-A789-45F1-80FA-6D29B37D41C4}" srcId="{570E31B3-35AA-49ED-9B89-703F172C3B1C}" destId="{4574581B-3AC7-44ED-9DE6-805E4F4FB94C}" srcOrd="3" destOrd="0" parTransId="{B8AC957C-EAE3-443D-BED0-07AAFD1A82F4}" sibTransId="{CACE8B10-3477-4E9B-9FBE-BBBB67C4FA1A}"/>
    <dgm:cxn modelId="{B9956EAB-574C-4E23-BD1E-ABF6E23F659E}" srcId="{570E31B3-35AA-49ED-9B89-703F172C3B1C}" destId="{BE72EBD8-CC11-4838-9808-3709EA8571BD}" srcOrd="2" destOrd="0" parTransId="{F6C243DC-7934-4671-B97E-EAE8845060A0}" sibTransId="{5A7BF0ED-637F-4B15-9380-3AE2A49D3831}"/>
    <dgm:cxn modelId="{C359967B-72D9-4425-8E97-B8047E3A1A5F}" srcId="{570E31B3-35AA-49ED-9B89-703F172C3B1C}" destId="{85D4FF60-2DE7-45A8-AE88-A44274997982}" srcOrd="0" destOrd="0" parTransId="{F8F85D7F-8284-4A4D-AF6C-EC27FEB33A83}" sibTransId="{2DC58AC3-5711-4FD0-9099-10D3E7917BB7}"/>
    <dgm:cxn modelId="{875AD16B-98A3-49BC-8AF5-EDC694BDCDB7}" srcId="{570E31B3-35AA-49ED-9B89-703F172C3B1C}" destId="{F971D994-8D6A-4A82-B39B-871C71C029C6}" srcOrd="1" destOrd="0" parTransId="{3D7FE265-C932-453E-AB87-85D249FAC924}" sibTransId="{CD0805EA-E70F-48DD-9D7D-56C53CCC91DD}"/>
    <dgm:cxn modelId="{EB762AF9-040E-4470-9258-97507A69D7E3}" type="presOf" srcId="{570E31B3-35AA-49ED-9B89-703F172C3B1C}" destId="{CBE76DA4-7613-49AF-9909-2C20B184B171}" srcOrd="0" destOrd="0" presId="urn:microsoft.com/office/officeart/2008/layout/VerticalCurvedList"/>
    <dgm:cxn modelId="{DF475DA7-7823-40ED-956E-DF6201C85005}" type="presOf" srcId="{85D4FF60-2DE7-45A8-AE88-A44274997982}" destId="{F0D194A7-9C09-414E-BD09-58BCDDFA027B}" srcOrd="0" destOrd="0" presId="urn:microsoft.com/office/officeart/2008/layout/VerticalCurvedList"/>
    <dgm:cxn modelId="{7D7EC0F7-437D-4EC8-99AE-EEAB069947AA}" type="presOf" srcId="{F971D994-8D6A-4A82-B39B-871C71C029C6}" destId="{4EB52607-97C1-4440-A0C3-38DE20B0DB56}" srcOrd="0" destOrd="0" presId="urn:microsoft.com/office/officeart/2008/layout/VerticalCurvedList"/>
    <dgm:cxn modelId="{35808855-6BFE-41A8-BEB0-87B5393A82EE}" type="presParOf" srcId="{CBE76DA4-7613-49AF-9909-2C20B184B171}" destId="{F8BD931F-79AF-4C3F-93FB-4BB5C4672336}" srcOrd="0" destOrd="0" presId="urn:microsoft.com/office/officeart/2008/layout/VerticalCurvedList"/>
    <dgm:cxn modelId="{F2E8895B-CBD2-4775-A0A9-EBEF0A333121}" type="presParOf" srcId="{F8BD931F-79AF-4C3F-93FB-4BB5C4672336}" destId="{91C9D9AE-7F4F-4F2A-A26C-BBF0128DC06D}" srcOrd="0" destOrd="0" presId="urn:microsoft.com/office/officeart/2008/layout/VerticalCurvedList"/>
    <dgm:cxn modelId="{59F8A20B-2BE4-4A34-91DC-FC0C3C09CB24}" type="presParOf" srcId="{91C9D9AE-7F4F-4F2A-A26C-BBF0128DC06D}" destId="{C5296C98-3BBB-40EA-8346-B0A71F5568D9}" srcOrd="0" destOrd="0" presId="urn:microsoft.com/office/officeart/2008/layout/VerticalCurvedList"/>
    <dgm:cxn modelId="{41F18569-2A36-48F8-88F8-3092983B6F65}" type="presParOf" srcId="{91C9D9AE-7F4F-4F2A-A26C-BBF0128DC06D}" destId="{7F1C69D3-606E-42E4-A8AC-791021DDC9EF}" srcOrd="1" destOrd="0" presId="urn:microsoft.com/office/officeart/2008/layout/VerticalCurvedList"/>
    <dgm:cxn modelId="{B97CD964-4796-4D3C-B6DD-43D2864670E0}" type="presParOf" srcId="{91C9D9AE-7F4F-4F2A-A26C-BBF0128DC06D}" destId="{67E65A30-6EC4-4D03-8444-37F7099541C3}" srcOrd="2" destOrd="0" presId="urn:microsoft.com/office/officeart/2008/layout/VerticalCurvedList"/>
    <dgm:cxn modelId="{C041FF33-1B5F-425D-B15F-0FCC8F808F4A}" type="presParOf" srcId="{91C9D9AE-7F4F-4F2A-A26C-BBF0128DC06D}" destId="{ADEEF67D-4611-42F5-95AD-D3A7E080D802}" srcOrd="3" destOrd="0" presId="urn:microsoft.com/office/officeart/2008/layout/VerticalCurvedList"/>
    <dgm:cxn modelId="{FF330E6C-B6CE-4AA3-8FCA-002C4FE4F26B}" type="presParOf" srcId="{F8BD931F-79AF-4C3F-93FB-4BB5C4672336}" destId="{F0D194A7-9C09-414E-BD09-58BCDDFA027B}" srcOrd="1" destOrd="0" presId="urn:microsoft.com/office/officeart/2008/layout/VerticalCurvedList"/>
    <dgm:cxn modelId="{63D5A09B-55C7-42E8-AC6A-D499B9D745BD}" type="presParOf" srcId="{F8BD931F-79AF-4C3F-93FB-4BB5C4672336}" destId="{3BADAE78-9DA7-492B-8EAC-549DD1B7F949}" srcOrd="2" destOrd="0" presId="urn:microsoft.com/office/officeart/2008/layout/VerticalCurvedList"/>
    <dgm:cxn modelId="{67CFA132-53F4-4C51-BF81-71741121006C}" type="presParOf" srcId="{3BADAE78-9DA7-492B-8EAC-549DD1B7F949}" destId="{160D5AFB-742A-4805-81F6-ABD89322D443}" srcOrd="0" destOrd="0" presId="urn:microsoft.com/office/officeart/2008/layout/VerticalCurvedList"/>
    <dgm:cxn modelId="{3AEDE306-5A70-4556-A2CF-9A9A9D9FDC16}" type="presParOf" srcId="{F8BD931F-79AF-4C3F-93FB-4BB5C4672336}" destId="{4EB52607-97C1-4440-A0C3-38DE20B0DB56}" srcOrd="3" destOrd="0" presId="urn:microsoft.com/office/officeart/2008/layout/VerticalCurvedList"/>
    <dgm:cxn modelId="{8B239589-05B8-477D-9652-7D8A8B9B3103}" type="presParOf" srcId="{F8BD931F-79AF-4C3F-93FB-4BB5C4672336}" destId="{ABDC2688-E1E3-4E49-9D37-8EC74EF0547C}" srcOrd="4" destOrd="0" presId="urn:microsoft.com/office/officeart/2008/layout/VerticalCurvedList"/>
    <dgm:cxn modelId="{88B5109A-FFD7-4016-AB07-C377475BE4B5}" type="presParOf" srcId="{ABDC2688-E1E3-4E49-9D37-8EC74EF0547C}" destId="{EC84F174-CF7E-465C-81E0-2BC80F400890}" srcOrd="0" destOrd="0" presId="urn:microsoft.com/office/officeart/2008/layout/VerticalCurvedList"/>
    <dgm:cxn modelId="{5DA56AA4-6C78-4E4C-B611-E0A739EC99C1}" type="presParOf" srcId="{F8BD931F-79AF-4C3F-93FB-4BB5C4672336}" destId="{1DEFACE3-7168-4FBB-A505-1836E066AD6E}" srcOrd="5" destOrd="0" presId="urn:microsoft.com/office/officeart/2008/layout/VerticalCurvedList"/>
    <dgm:cxn modelId="{79AE188E-197B-4047-B7DC-25C19F2E9360}" type="presParOf" srcId="{F8BD931F-79AF-4C3F-93FB-4BB5C4672336}" destId="{C95E8232-FAC2-4330-B3CC-F2557BE35F3F}" srcOrd="6" destOrd="0" presId="urn:microsoft.com/office/officeart/2008/layout/VerticalCurvedList"/>
    <dgm:cxn modelId="{30057405-CB1A-4DC8-ABEF-1890AA5B0919}" type="presParOf" srcId="{C95E8232-FAC2-4330-B3CC-F2557BE35F3F}" destId="{E75BA79D-F168-4ADD-AA3E-7426F5051B0B}" srcOrd="0" destOrd="0" presId="urn:microsoft.com/office/officeart/2008/layout/VerticalCurvedList"/>
    <dgm:cxn modelId="{9B83B482-AB17-4F97-9C28-8D2BC2559B73}" type="presParOf" srcId="{F8BD931F-79AF-4C3F-93FB-4BB5C4672336}" destId="{8FE3E0F2-95CF-4C95-B511-6A6B44148DF4}" srcOrd="7" destOrd="0" presId="urn:microsoft.com/office/officeart/2008/layout/VerticalCurvedList"/>
    <dgm:cxn modelId="{A1C40B25-F607-4C71-97B0-AB83FD795E2E}" type="presParOf" srcId="{F8BD931F-79AF-4C3F-93FB-4BB5C4672336}" destId="{E4B60682-768F-4816-A4B7-8E6785EFA773}" srcOrd="8" destOrd="0" presId="urn:microsoft.com/office/officeart/2008/layout/VerticalCurvedList"/>
    <dgm:cxn modelId="{0D50BD08-9454-4493-B9F9-289EF68A4287}" type="presParOf" srcId="{E4B60682-768F-4816-A4B7-8E6785EFA773}" destId="{4936CF00-FC9C-4CC3-80B0-1A9332DB63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91E41C-F3DE-440B-BDA2-33ED07383C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50610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28CB1F2-1492-4D58-8608-1C6FC78CA564}" type="slidenum">
              <a:rPr lang="fr-FR" smtClean="0"/>
              <a:pPr eaLnBrk="1" hangingPunct="1"/>
              <a:t>1</a:t>
            </a:fld>
            <a:endParaRPr lang="fr-FR" dirty="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82620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93719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39816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2843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5580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02020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Concernant les</a:t>
            </a:r>
            <a:r>
              <a:rPr lang="fr-FR" baseline="0" dirty="0" smtClean="0"/>
              <a:t> activités de recherche.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92299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7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06F1FD-112E-47B2-9E67-11D77FB8BCE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32341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7818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55889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7193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7F958178-068D-46D2-905A-89CCF91E01AB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20B43-4BA8-47D0-85EB-F7AF1123A900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C89C0-E4A4-4521-8D6C-DB3DC239BC46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289" y="3648077"/>
            <a:ext cx="8569325" cy="230187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6689" y="3648077"/>
            <a:ext cx="228600" cy="230187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6660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289" y="3648077"/>
            <a:ext cx="8569325" cy="230187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6689" y="3648077"/>
            <a:ext cx="228600" cy="230187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65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5DB4B5C6-8E19-4DFC-8B33-6F1BAACE992A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65544-9832-4D2F-B258-CA4A72007C5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9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D11AA-88B2-4260-A49F-7E65FB242ADC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1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B4CB4-A07F-468D-8000-EF1C9240A46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E3F78-FBFA-415C-B714-3A674201AE28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1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1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3F024-04E4-49E9-B157-DCF2607B125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1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68171-1704-43EA-9A84-A01112756E58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E35D4F-1444-4848-9B2B-E296E56897E0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73" r:id="rId12"/>
    <p:sldLayoutId id="21474837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929742"/>
            <a:ext cx="6858000" cy="685808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Nom du Chercheur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fr-FR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+mn-ea"/>
                <a:cs typeface="Arial" charset="0"/>
              </a:rPr>
              <a:t>Date de l’exposé</a:t>
            </a:r>
            <a:endParaRPr lang="fr-F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7" descr="logo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9" y="571482"/>
            <a:ext cx="2611437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928662" y="214290"/>
            <a:ext cx="1928813" cy="1357880"/>
            <a:chOff x="-98" y="16"/>
            <a:chExt cx="1433" cy="1057"/>
          </a:xfrm>
        </p:grpSpPr>
        <p:sp>
          <p:nvSpPr>
            <p:cNvPr id="10" name="Text Box 835"/>
            <p:cNvSpPr txBox="1">
              <a:spLocks noChangeArrowheads="1"/>
            </p:cNvSpPr>
            <p:nvPr/>
          </p:nvSpPr>
          <p:spPr bwMode="auto">
            <a:xfrm>
              <a:off x="-98" y="657"/>
              <a:ext cx="1433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fr-FR" sz="1200" b="1" dirty="0">
                  <a:latin typeface="+mj-lt"/>
                  <a:ea typeface="+mj-ea"/>
                  <a:cs typeface="+mj-cs"/>
                </a:rPr>
                <a:t>Ecole Nationale d’Ingénieurs de Sfax</a:t>
              </a:r>
            </a:p>
            <a:p>
              <a:pPr algn="ctr">
                <a:lnSpc>
                  <a:spcPct val="80000"/>
                </a:lnSpc>
                <a:defRPr/>
              </a:pPr>
              <a:endParaRPr lang="fr-FR" sz="1200" b="1" dirty="0"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11" name="Image 10" descr="enis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16"/>
              <a:ext cx="962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71517" y="1785926"/>
            <a:ext cx="8243888" cy="897162"/>
          </a:xfrm>
          <a:prstGeom prst="rect">
            <a:avLst/>
          </a:prstGeom>
        </p:spPr>
        <p:txBody>
          <a:bodyPr vert="horz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Exposé des Journées doctorales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0" y="264318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Laboratoire: Computer Embedded Systems</a:t>
            </a:r>
            <a:endParaRPr lang="fr-FR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10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8229600" cy="5143536"/>
          </a:xfrm>
        </p:spPr>
        <p:txBody>
          <a:bodyPr>
            <a:normAutofit/>
          </a:bodyPr>
          <a:lstStyle/>
          <a:p>
            <a:pPr lvl="0" algn="just">
              <a:buClr>
                <a:srgbClr val="727CA3"/>
              </a:buClr>
            </a:pPr>
            <a:r>
              <a:rPr lang="fr-FR" sz="3600" dirty="0" smtClean="0">
                <a:solidFill>
                  <a:prstClr val="black"/>
                </a:solidFill>
              </a:rPr>
              <a:t>Dans cette partie le chercheur doit décrire: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700" dirty="0" smtClean="0">
                <a:solidFill>
                  <a:schemeClr val="tx2"/>
                </a:solidFill>
              </a:rPr>
              <a:t>Taux d’avancement 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700" dirty="0" smtClean="0">
                <a:solidFill>
                  <a:schemeClr val="tx2"/>
                </a:solidFill>
              </a:rPr>
              <a:t>La date estimée de la soutenance</a:t>
            </a:r>
          </a:p>
          <a:p>
            <a:pPr lvl="0" algn="just"/>
            <a:endParaRPr lang="fr-FR" sz="2800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Conclusion Générale</a:t>
            </a:r>
            <a:endParaRPr lang="fr-FR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u texte 5"/>
          <p:cNvSpPr>
            <a:spLocks noGrp="1"/>
          </p:cNvSpPr>
          <p:nvPr>
            <p:ph type="body" idx="1"/>
          </p:nvPr>
        </p:nvSpPr>
        <p:spPr>
          <a:xfrm>
            <a:off x="1285852" y="3017305"/>
            <a:ext cx="6781800" cy="861246"/>
          </a:xfrm>
        </p:spPr>
        <p:txBody>
          <a:bodyPr>
            <a:normAutofit/>
          </a:bodyPr>
          <a:lstStyle/>
          <a:p>
            <a:pPr algn="ctr"/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Merci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pour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votre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attention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2</a:t>
            </a:fld>
            <a:endParaRPr lang="fr-FR" altLang="en-US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48911026"/>
              </p:ext>
            </p:extLst>
          </p:nvPr>
        </p:nvGraphicFramePr>
        <p:xfrm>
          <a:off x="457200" y="1219202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056879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114676"/>
            <a:ext cx="6858000" cy="742952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1"/>
                </a:solidFill>
              </a:rPr>
              <a:t>Introduction Générale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7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4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8515352" cy="4357718"/>
          </a:xfrm>
        </p:spPr>
        <p:txBody>
          <a:bodyPr>
            <a:normAutofit/>
          </a:bodyPr>
          <a:lstStyle/>
          <a:p>
            <a:pPr algn="just"/>
            <a:r>
              <a:rPr lang="fr-FR" sz="3600" dirty="0" smtClean="0"/>
              <a:t>Dans cette partie le chercheur doit présenter: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Titre du sujet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Co directeur du thèse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Date de la première inscription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Description de la thématique</a:t>
            </a:r>
            <a:endParaRPr lang="fr-FR" sz="32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Introduction Générale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19200" y="3114676"/>
            <a:ext cx="6858000" cy="67151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1"/>
                </a:solidFill>
              </a:rPr>
              <a:t>Avancement des travaux de thèse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00034" y="1314451"/>
            <a:ext cx="8143932" cy="4686319"/>
          </a:xfrm>
        </p:spPr>
        <p:txBody>
          <a:bodyPr lIns="65306" tIns="32653" rIns="65306" bIns="32653">
            <a:noAutofit/>
          </a:bodyPr>
          <a:lstStyle/>
          <a:p>
            <a:pPr lvl="0" algn="just">
              <a:buClr>
                <a:srgbClr val="727CA3"/>
              </a:buClr>
            </a:pPr>
            <a:r>
              <a:rPr lang="fr-FR" sz="3600" dirty="0" smtClean="0"/>
              <a:t>Dans cette partie, le chercheur doit décrire 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son avancement dans ses travaux de recherches.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les résultats obtenus 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les problèmes rencontrés.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30210" y="6375420"/>
            <a:ext cx="443512" cy="397366"/>
          </a:xfrm>
          <a:prstGeom prst="rect">
            <a:avLst/>
          </a:prstGeom>
        </p:spPr>
        <p:txBody>
          <a:bodyPr lIns="65306" tIns="32653" rIns="65306" bIns="32653"/>
          <a:lstStyle/>
          <a:p>
            <a:pPr>
              <a:defRPr/>
            </a:pPr>
            <a:fld id="{699C3635-7C05-4791-9C10-3191EDD3D6E3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Avancement </a:t>
            </a:r>
            <a:r>
              <a:rPr lang="fr-FR" sz="4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 travaux de </a:t>
            </a:r>
            <a:r>
              <a:rPr lang="fr-FR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thèse</a:t>
            </a:r>
            <a:endParaRPr lang="fr-F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130442"/>
            <a:ext cx="6858000" cy="6715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1"/>
                </a:solidFill>
              </a:rPr>
              <a:t>La production scientifique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7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8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229600" cy="4643470"/>
          </a:xfrm>
        </p:spPr>
        <p:txBody>
          <a:bodyPr>
            <a:normAutofit/>
          </a:bodyPr>
          <a:lstStyle/>
          <a:p>
            <a:pPr algn="just"/>
            <a:r>
              <a:rPr lang="fr-FR" sz="3600" dirty="0" smtClean="0"/>
              <a:t>Dans cette partie le chercheur doit présenter ses publications dans: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4000" dirty="0" smtClean="0"/>
              <a:t> </a:t>
            </a:r>
            <a:r>
              <a:rPr lang="fr-FR" sz="3200" dirty="0" smtClean="0"/>
              <a:t>les journaux et les revues internationales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200" dirty="0" smtClean="0"/>
              <a:t> Les conférences nationales et internationales</a:t>
            </a:r>
            <a:endParaRPr lang="fr-FR" sz="1800" dirty="0" smtClean="0">
              <a:solidFill>
                <a:schemeClr val="tx2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La production scientifique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70086" y="3143248"/>
            <a:ext cx="6858000" cy="600076"/>
          </a:xfrm>
        </p:spPr>
        <p:txBody>
          <a:bodyPr>
            <a:normAutofit/>
          </a:bodyPr>
          <a:lstStyle/>
          <a:p>
            <a:r>
              <a:rPr lang="fr-FR" b="1" dirty="0" smtClean="0"/>
              <a:t>Conclusion Générale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444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25157</TotalTime>
  <Words>173</Words>
  <Application>Microsoft Office PowerPoint</Application>
  <PresentationFormat>Affichage à l'écran (4:3)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Origine</vt:lpstr>
      <vt:lpstr>Nom du Chercheur</vt:lpstr>
      <vt:lpstr>Plan</vt:lpstr>
      <vt:lpstr>Introduction Générale</vt:lpstr>
      <vt:lpstr>Introduction Générale</vt:lpstr>
      <vt:lpstr>Avancement des travaux de thèse</vt:lpstr>
      <vt:lpstr>Diapositive 6</vt:lpstr>
      <vt:lpstr>La production scientifique</vt:lpstr>
      <vt:lpstr>La production scientifique</vt:lpstr>
      <vt:lpstr>Conclusion Générale</vt:lpstr>
      <vt:lpstr>Conclusion Générale</vt:lpstr>
      <vt:lpstr>Diapositive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Omar Cheikhrouhou </dc:title>
  <dc:creator>VERSUS</dc:creator>
  <cp:lastModifiedBy>Enigma</cp:lastModifiedBy>
  <cp:revision>621</cp:revision>
  <dcterms:created xsi:type="dcterms:W3CDTF">2006-07-06T08:02:21Z</dcterms:created>
  <dcterms:modified xsi:type="dcterms:W3CDTF">2015-08-31T17:33:08Z</dcterms:modified>
</cp:coreProperties>
</file>